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DB0-7DEB-4CD9-9789-6D27786E116C}" type="datetimeFigureOut">
              <a:rPr lang="en-US" smtClean="0"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B0B0-CB99-4A8D-98B2-619D7D32E8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305800" cy="1162050"/>
          </a:xfrm>
        </p:spPr>
        <p:txBody>
          <a:bodyPr>
            <a:normAutofit/>
          </a:bodyPr>
          <a:lstStyle/>
          <a:p>
            <a:pPr algn="l"/>
            <a:r>
              <a:rPr lang="en-US" i="1" dirty="0" smtClean="0">
                <a:solidFill>
                  <a:srgbClr val="7030A0"/>
                </a:solidFill>
              </a:rPr>
              <a:t>    </a:t>
            </a:r>
            <a:r>
              <a:rPr lang="en-US" sz="3100" i="1" dirty="0" smtClean="0">
                <a:solidFill>
                  <a:srgbClr val="7030A0"/>
                </a:solidFill>
              </a:rPr>
              <a:t>Highly Specialized Care…Available Locally</a:t>
            </a:r>
            <a:endParaRPr lang="en-US" sz="3100" i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2133600"/>
            <a:ext cx="4267200" cy="37338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Diplomate of the American Chiropractic Board of Sports Physicians (DACBSP) is the highest accredited board certification in chiropractic sports medicine. 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Dr. Richard Foveaux DC, DACBSP was the first and only one of two chiropractors in the state to have achieved the status of DACBSP.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There are less than 400 DACBSP’s in the world.  Others can be found working with professional sports teams, or managing the US Olympic Training Center sports medicine clinics.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ACBSP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438400"/>
            <a:ext cx="2667000" cy="2667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Highly Specialized Care…Available Locally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Highly Specialized Care…Available Locally</dc:title>
  <dc:creator>rfoveaux</dc:creator>
  <cp:lastModifiedBy>rfoveaux</cp:lastModifiedBy>
  <cp:revision>1</cp:revision>
  <dcterms:created xsi:type="dcterms:W3CDTF">2013-02-24T13:43:18Z</dcterms:created>
  <dcterms:modified xsi:type="dcterms:W3CDTF">2013-02-24T14:41:53Z</dcterms:modified>
</cp:coreProperties>
</file>